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53"/>
  </p:normalViewPr>
  <p:slideViewPr>
    <p:cSldViewPr snapToGrid="0">
      <p:cViewPr varScale="1">
        <p:scale>
          <a:sx n="92" d="100"/>
          <a:sy n="92" d="100"/>
        </p:scale>
        <p:origin x="122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3/13/25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6404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5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0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0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4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60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9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9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2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6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3/13/25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1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eam.cz/slavnedny/den-kdy-kolumbus-objevil-ameriku-12-rijen-15068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A8DDC302-DBEC-4742-B54B-5E9AAFE96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858000"/>
          </a:xfrm>
          <a:custGeom>
            <a:avLst/>
            <a:gdLst>
              <a:gd name="connsiteX0" fmla="*/ 0 w 11430001"/>
              <a:gd name="connsiteY0" fmla="*/ 0 h 6858000"/>
              <a:gd name="connsiteX1" fmla="*/ 5330522 w 11430001"/>
              <a:gd name="connsiteY1" fmla="*/ 0 h 6858000"/>
              <a:gd name="connsiteX2" fmla="*/ 5334002 w 11430001"/>
              <a:gd name="connsiteY2" fmla="*/ 0 h 6858000"/>
              <a:gd name="connsiteX3" fmla="*/ 5334002 w 11430001"/>
              <a:gd name="connsiteY3" fmla="*/ 762270 h 6858000"/>
              <a:gd name="connsiteX4" fmla="*/ 11430001 w 11430001"/>
              <a:gd name="connsiteY4" fmla="*/ 762270 h 6858000"/>
              <a:gd name="connsiteX5" fmla="*/ 11430001 w 11430001"/>
              <a:gd name="connsiteY5" fmla="*/ 6094807 h 6858000"/>
              <a:gd name="connsiteX6" fmla="*/ 5330522 w 11430001"/>
              <a:gd name="connsiteY6" fmla="*/ 6094807 h 6858000"/>
              <a:gd name="connsiteX7" fmla="*/ 5330522 w 11430001"/>
              <a:gd name="connsiteY7" fmla="*/ 6858000 h 6858000"/>
              <a:gd name="connsiteX8" fmla="*/ 0 w 11430001"/>
              <a:gd name="connsiteY8" fmla="*/ 6858000 h 6858000"/>
              <a:gd name="connsiteX9" fmla="*/ 0 w 11430001"/>
              <a:gd name="connsiteY9" fmla="*/ 60948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01" h="6858000">
                <a:moveTo>
                  <a:pt x="0" y="0"/>
                </a:moveTo>
                <a:lnTo>
                  <a:pt x="5330522" y="0"/>
                </a:lnTo>
                <a:lnTo>
                  <a:pt x="5334002" y="0"/>
                </a:lnTo>
                <a:lnTo>
                  <a:pt x="5334002" y="762270"/>
                </a:lnTo>
                <a:lnTo>
                  <a:pt x="11430001" y="762270"/>
                </a:lnTo>
                <a:lnTo>
                  <a:pt x="11430001" y="6094807"/>
                </a:lnTo>
                <a:lnTo>
                  <a:pt x="5330522" y="6094807"/>
                </a:lnTo>
                <a:lnTo>
                  <a:pt x="5330522" y="6858000"/>
                </a:lnTo>
                <a:lnTo>
                  <a:pt x="0" y="6858000"/>
                </a:lnTo>
                <a:lnTo>
                  <a:pt x="0" y="6094807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39A128D-D26A-B144-925D-D971080D6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2616" y="1517904"/>
            <a:ext cx="4579288" cy="2796945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OBJEVNÉ PLAVBY</a:t>
            </a:r>
            <a:endParaRPr lang="cs-CZ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21FE229-BD4B-F393-FA89-7AE48C4BFC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79" r="22501" b="-2"/>
          <a:stretch/>
        </p:blipFill>
        <p:spPr>
          <a:xfrm>
            <a:off x="20" y="758953"/>
            <a:ext cx="5327883" cy="533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81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506AB-1BC6-351D-A51A-BF012FA36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OBJEVNÉ PLAVBY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7E5826-045C-E8CC-EB58-D2E2D95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Vpád Turků do Evropy a na Blízký východ ohrozil obchod s Orientem po souši – hledaly se nové bezpečné cesty po moři</a:t>
            </a:r>
          </a:p>
          <a:p>
            <a:r>
              <a:rPr lang="cs-CZ" dirty="0"/>
              <a:t>Nejznámější evropský cestovatel po zemích Orientu byl benátský kupec Marco Polo – ten se už v roce 1271 vydal jako velvyslanec papeže do Číny</a:t>
            </a:r>
          </a:p>
        </p:txBody>
      </p:sp>
    </p:spTree>
    <p:extLst>
      <p:ext uri="{BB962C8B-B14F-4D97-AF65-F5344CB8AC3E}">
        <p14:creationId xmlns:p14="http://schemas.microsoft.com/office/powerpoint/2010/main" val="221899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CA43ED-3027-DA8B-31C5-240329E5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PLAVBY KOLEM AFRIKY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2B3679-55EE-A70A-0813-EA986B43C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Bartolomeo</a:t>
            </a:r>
            <a:r>
              <a:rPr lang="cs-CZ" dirty="0"/>
              <a:t> </a:t>
            </a:r>
            <a:r>
              <a:rPr lang="cs-CZ" dirty="0" err="1"/>
              <a:t>Diaz</a:t>
            </a:r>
            <a:r>
              <a:rPr lang="cs-CZ" dirty="0"/>
              <a:t> - Portugalsko</a:t>
            </a:r>
          </a:p>
          <a:p>
            <a:pPr lvl="1"/>
            <a:r>
              <a:rPr lang="cs-CZ" dirty="0"/>
              <a:t>1487 se pokusil prozkoumat pobřeží Afriky a dostat se tak do Indie</a:t>
            </a:r>
          </a:p>
          <a:p>
            <a:pPr lvl="1"/>
            <a:r>
              <a:rPr lang="cs-CZ" dirty="0"/>
              <a:t>Lodě dopluly k jižnímu cípu Afriky – tam je zastihla příšerná bouře, ze které jen zázrakem vyvázli -&gt; tím se jižní cíp Afriky pojmenoval Mys Dobré naděje (dnes JAR)</a:t>
            </a:r>
          </a:p>
          <a:p>
            <a:r>
              <a:rPr lang="cs-CZ" dirty="0" err="1"/>
              <a:t>Vasco</a:t>
            </a:r>
            <a:r>
              <a:rPr lang="cs-CZ" dirty="0"/>
              <a:t> de Gama – Portugalsko</a:t>
            </a:r>
          </a:p>
          <a:p>
            <a:pPr lvl="1"/>
            <a:r>
              <a:rPr lang="cs-CZ" dirty="0"/>
              <a:t>Velkým obloukem obeplul celou Afriku a šťastně doplul do Asie – přímo k pobřeží Indie (1497-1498)</a:t>
            </a:r>
          </a:p>
        </p:txBody>
      </p:sp>
    </p:spTree>
    <p:extLst>
      <p:ext uri="{BB962C8B-B14F-4D97-AF65-F5344CB8AC3E}">
        <p14:creationId xmlns:p14="http://schemas.microsoft.com/office/powerpoint/2010/main" val="375649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2B6732-E3DC-FC99-FBF8-B34F32C0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PLAVBY ZÁPADNÍM SMĚREM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89114D-9FC2-1C89-86DC-64BE0B589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Kryštof Kolumbus – Španělsko</a:t>
            </a:r>
          </a:p>
          <a:p>
            <a:pPr lvl="1"/>
            <a:r>
              <a:rPr lang="cs-CZ" dirty="0"/>
              <a:t>Roku 1492 chtěl najít cestu do Indie plavbou </a:t>
            </a:r>
            <a:r>
              <a:rPr lang="cs-CZ" dirty="0" err="1"/>
              <a:t>směrwm</a:t>
            </a:r>
            <a:r>
              <a:rPr lang="cs-CZ" dirty="0"/>
              <a:t> na západ od Evropy</a:t>
            </a:r>
          </a:p>
          <a:p>
            <a:pPr lvl="1"/>
            <a:r>
              <a:rPr lang="cs-CZ" dirty="0"/>
              <a:t>Přistál na březích Ameriky (v Karibiku)</a:t>
            </a:r>
          </a:p>
          <a:p>
            <a:pPr lvl="1"/>
            <a:r>
              <a:rPr lang="cs-CZ" dirty="0"/>
              <a:t>Kolumbus byl přesvědčen, že doplul do Indie a proto dal domorodcům jméno indiáni</a:t>
            </a:r>
          </a:p>
          <a:p>
            <a:r>
              <a:rPr lang="cs-CZ" dirty="0" err="1"/>
              <a:t>Amerigo</a:t>
            </a:r>
            <a:r>
              <a:rPr lang="cs-CZ" dirty="0"/>
              <a:t> </a:t>
            </a:r>
            <a:r>
              <a:rPr lang="cs-CZ" dirty="0" err="1"/>
              <a:t>Vespuci</a:t>
            </a:r>
            <a:r>
              <a:rPr lang="cs-CZ" dirty="0"/>
              <a:t> - Španělsko</a:t>
            </a:r>
          </a:p>
          <a:p>
            <a:pPr lvl="1"/>
            <a:r>
              <a:rPr lang="cs-CZ" dirty="0"/>
              <a:t>Odhalil Kolumbův omyl</a:t>
            </a:r>
          </a:p>
          <a:p>
            <a:pPr lvl="1"/>
            <a:r>
              <a:rPr lang="cs-CZ" dirty="0"/>
              <a:t>Americký kontinent </a:t>
            </a:r>
            <a:r>
              <a:rPr lang="cs-CZ" dirty="0" err="1"/>
              <a:t>navšívil</a:t>
            </a:r>
            <a:r>
              <a:rPr lang="cs-CZ" dirty="0"/>
              <a:t> víckrát a navrhl pro něj název Nový svět (ten se neujal) a tak ho Evropané začali nazývat Amerika (podle </a:t>
            </a:r>
            <a:r>
              <a:rPr lang="cs-CZ" dirty="0" err="1"/>
              <a:t>obejvitele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12997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3F2950-8D17-3C5E-B947-8D63AD6D3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PLAVBY ZÁPADNÍM SMĚREM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AA6B8B-C041-8DDB-7B72-CAB8A42D8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Fernão</a:t>
            </a:r>
            <a:r>
              <a:rPr lang="cs-CZ" dirty="0"/>
              <a:t> de </a:t>
            </a:r>
            <a:r>
              <a:rPr lang="cs-CZ" dirty="0" err="1"/>
              <a:t>Magalhães</a:t>
            </a:r>
            <a:r>
              <a:rPr lang="cs-CZ" dirty="0"/>
              <a:t> – Španělsko</a:t>
            </a:r>
          </a:p>
          <a:p>
            <a:pPr lvl="1"/>
            <a:r>
              <a:rPr lang="cs-CZ" dirty="0"/>
              <a:t>V letech 1519 – 1522 se mu podařilo obeplout zeměkouli kolem jižní Ameriky a přes Tichý, Indický a Atlantský oceán doplout zpět do Evropy</a:t>
            </a:r>
          </a:p>
          <a:p>
            <a:pPr lvl="1"/>
            <a:r>
              <a:rPr lang="cs-CZ" dirty="0"/>
              <a:t>Tím bylo potvrzeno, že je Země kulatá</a:t>
            </a:r>
          </a:p>
          <a:p>
            <a:pPr lvl="1"/>
            <a:r>
              <a:rPr lang="cs-CZ" dirty="0" err="1"/>
              <a:t>Magalhães</a:t>
            </a:r>
            <a:r>
              <a:rPr lang="cs-CZ" dirty="0"/>
              <a:t> na této výpravě zemřel</a:t>
            </a:r>
          </a:p>
        </p:txBody>
      </p:sp>
    </p:spTree>
    <p:extLst>
      <p:ext uri="{BB962C8B-B14F-4D97-AF65-F5344CB8AC3E}">
        <p14:creationId xmlns:p14="http://schemas.microsoft.com/office/powerpoint/2010/main" val="39796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C4A0336-662C-41C3-8DC8-3104A1694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0E5CE892-C113-5A04-7EFD-692FAD28F1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7106" b="-1"/>
          <a:stretch/>
        </p:blipFill>
        <p:spPr>
          <a:xfrm>
            <a:off x="762000" y="758952"/>
            <a:ext cx="10668000" cy="534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390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FC0E10-5301-A910-2335-2D3359CD9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DŮSLEDKY OBJEVNÝCH PLAVEB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F1179D-3DDB-454B-5799-0A3CF3ABE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/>
              <a:t>Zámořské objevy měly obrovský dopad na dějiny lidstva</a:t>
            </a:r>
          </a:p>
          <a:p>
            <a:r>
              <a:rPr lang="cs-CZ" dirty="0"/>
              <a:t>Změnily církevní výklad obrazu světa – potvrzení </a:t>
            </a:r>
            <a:r>
              <a:rPr lang="cs-CZ" dirty="0" err="1"/>
              <a:t>doměnky</a:t>
            </a:r>
            <a:r>
              <a:rPr lang="cs-CZ" dirty="0"/>
              <a:t>, že Země není placka vedla k novým představám o jejím místě ve vesmíru</a:t>
            </a:r>
          </a:p>
          <a:p>
            <a:r>
              <a:rPr lang="cs-CZ" dirty="0"/>
              <a:t>V 1. pol. 16. stol. objevil  polský astronom Mikuláš Koperník, že středem vesmíru není Země, ale Slunce</a:t>
            </a:r>
          </a:p>
          <a:p>
            <a:r>
              <a:rPr lang="cs-CZ" dirty="0"/>
              <a:t>Díky objevným plavbám poznali Evropané nové končiny, ve kterých zakládali kolonie</a:t>
            </a:r>
          </a:p>
          <a:p>
            <a:r>
              <a:rPr lang="cs-CZ" dirty="0"/>
              <a:t>Z kolonií země nesmírně bohatly a získaly vliv</a:t>
            </a:r>
          </a:p>
          <a:p>
            <a:r>
              <a:rPr lang="cs-CZ" dirty="0"/>
              <a:t>Z kolonií se také do Evropy dostaly nové plodiny – z Ameriky brambory, kukuřice, rajčata, fazole, kakao, koření, tabák</a:t>
            </a:r>
          </a:p>
          <a:p>
            <a:r>
              <a:rPr lang="cs-CZ" dirty="0"/>
              <a:t>Objevné plavby mají však i negativní důsledky – zánik indiánských civilizací (až forma genocidy) a zotročení domorodých obyvatel)</a:t>
            </a:r>
          </a:p>
          <a:p>
            <a:r>
              <a:rPr lang="cs-CZ" dirty="0">
                <a:hlinkClick r:id="rId2"/>
              </a:rPr>
              <a:t>https://www.stream.cz/slavnedny/den-kdy-kolumbus-objevil-ameriku-12-rijen-150682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6190763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379</Words>
  <Application>Microsoft Macintosh PowerPoint</Application>
  <PresentationFormat>Širokoúhlá obrazovka</PresentationFormat>
  <Paragraphs>32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Aharoni</vt:lpstr>
      <vt:lpstr>Arial</vt:lpstr>
      <vt:lpstr>Avenir Next LT Pro</vt:lpstr>
      <vt:lpstr>PrismaticVTI</vt:lpstr>
      <vt:lpstr>OBJEVNÉ PLAVBY</vt:lpstr>
      <vt:lpstr>OBJEVNÉ PLAVBY</vt:lpstr>
      <vt:lpstr>PLAVBY KOLEM AFRIKY</vt:lpstr>
      <vt:lpstr>PLAVBY ZÁPADNÍM SMĚREM</vt:lpstr>
      <vt:lpstr>PLAVBY ZÁPADNÍM SMĚREM</vt:lpstr>
      <vt:lpstr>Prezentace aplikace PowerPoint</vt:lpstr>
      <vt:lpstr>DŮSLEDKY OBJEVNÝCH PLAVEB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Adela Janku</dc:creator>
  <cp:lastModifiedBy>Adela Janku</cp:lastModifiedBy>
  <cp:revision>2</cp:revision>
  <dcterms:created xsi:type="dcterms:W3CDTF">2025-03-12T19:09:19Z</dcterms:created>
  <dcterms:modified xsi:type="dcterms:W3CDTF">2025-03-13T11:15:39Z</dcterms:modified>
</cp:coreProperties>
</file>